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16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0995" y="1371600"/>
            <a:ext cx="2404914" cy="3693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Front</a:t>
            </a:r>
            <a:endParaRPr lang="en-US" cap="all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8685" y="1186934"/>
            <a:ext cx="149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95024" y="859507"/>
            <a:ext cx="2895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accent4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Tempus Sans ITC" panose="04020404030D07020202" pitchFamily="82" charset="0"/>
              </a:rPr>
              <a:t>Student-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Tempus Sans ITC" panose="04020404030D07020202" pitchFamily="82" charset="0"/>
              </a:rPr>
              <a:t>North Carolina Wesleyan College</a:t>
            </a:r>
          </a:p>
          <a:p>
            <a:pPr algn="ctr"/>
            <a:endParaRPr lang="en-US" dirty="0">
              <a:solidFill>
                <a:srgbClr val="FF0000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  <a:latin typeface="Tempus Sans ITC" panose="04020404030D07020202" pitchFamily="82" charset="0"/>
              </a:rPr>
              <a:t>Teacher Assistant-Edgecombe County PS</a:t>
            </a:r>
          </a:p>
          <a:p>
            <a:pPr algn="ctr"/>
            <a:endParaRPr lang="en-US" dirty="0">
              <a:solidFill>
                <a:srgbClr val="FF0000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Volunteer Fireman- Princeville Vol. Fire</a:t>
            </a:r>
          </a:p>
          <a:p>
            <a:pPr algn="ctr"/>
            <a:endParaRPr lang="en-US" dirty="0">
              <a:solidFill>
                <a:srgbClr val="FF0000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dirty="0" smtClean="0">
                <a:solidFill>
                  <a:srgbClr val="00B0F0"/>
                </a:solidFill>
                <a:latin typeface="Tempus Sans ITC" panose="04020404030D07020202" pitchFamily="82" charset="0"/>
              </a:rPr>
              <a:t>EMT- Paramedic- Edgecombe County Rescue/ Nash County EMS</a:t>
            </a:r>
          </a:p>
          <a:p>
            <a:pPr algn="ctr"/>
            <a:endParaRPr lang="en-US" dirty="0">
              <a:solidFill>
                <a:srgbClr val="FF0000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dirty="0" smtClean="0">
                <a:latin typeface="Tempus Sans ITC" panose="04020404030D07020202" pitchFamily="82" charset="0"/>
              </a:rPr>
              <a:t>Tour Bus Driver- K&amp;L Tours</a:t>
            </a:r>
            <a:endParaRPr lang="en-US" dirty="0">
              <a:latin typeface="Tempus Sans ITC" panose="04020404030D07020202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0395" y="457200"/>
            <a:ext cx="2508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Tempus Sans ITC" panose="04020404030D07020202" pitchFamily="82" charset="0"/>
              </a:rPr>
              <a:t>My Jobs</a:t>
            </a:r>
            <a:endParaRPr lang="en-US" b="1" i="1" dirty="0">
              <a:latin typeface="Tempus Sans ITC" panose="04020404030D07020202" pitchFamily="82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508" y="1350264"/>
            <a:ext cx="2385402" cy="1524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2400" y="457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Tempus Sans ITC" panose="04020404030D07020202" pitchFamily="82" charset="0"/>
              </a:rPr>
              <a:t>Growing Up</a:t>
            </a:r>
            <a:endParaRPr lang="en-US" b="1" i="1" dirty="0">
              <a:latin typeface="Tempus Sans ITC" panose="04020404030D07020202" pitchFamily="8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900" y="1035711"/>
            <a:ext cx="2095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empus Sans ITC" panose="04020404030D07020202" pitchFamily="82" charset="0"/>
              </a:rPr>
              <a:t>Born and raised in Edgecombe County.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empus Sans ITC" panose="04020404030D07020202" pitchFamily="82" charset="0"/>
              </a:rPr>
              <a:t>I have 3 siblings maternally and 3 siblings paternally.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empus Sans ITC" panose="04020404030D07020202" pitchFamily="82" charset="0"/>
              </a:rPr>
              <a:t>I </a:t>
            </a:r>
            <a:r>
              <a:rPr lang="en-US" sz="1600" smtClean="0">
                <a:latin typeface="Tempus Sans ITC" panose="04020404030D07020202" pitchFamily="82" charset="0"/>
              </a:rPr>
              <a:t>attended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smtClean="0">
                <a:latin typeface="Tempus Sans ITC" panose="04020404030D07020202" pitchFamily="82" charset="0"/>
              </a:rPr>
              <a:t>Edgecombe </a:t>
            </a:r>
            <a:r>
              <a:rPr lang="en-US" sz="1600" dirty="0" smtClean="0">
                <a:latin typeface="Tempus Sans ITC" panose="04020404030D07020202" pitchFamily="82" charset="0"/>
              </a:rPr>
              <a:t>County </a:t>
            </a:r>
            <a:r>
              <a:rPr lang="en-US" sz="1600" smtClean="0">
                <a:latin typeface="Tempus Sans ITC" panose="04020404030D07020202" pitchFamily="82" charset="0"/>
              </a:rPr>
              <a:t>Public Schools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smtClean="0">
                <a:latin typeface="Tempus Sans ITC" panose="04020404030D07020202" pitchFamily="82" charset="0"/>
              </a:rPr>
              <a:t>Nash Community College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smtClean="0">
                <a:latin typeface="Tempus Sans ITC" panose="04020404030D07020202" pitchFamily="82" charset="0"/>
              </a:rPr>
              <a:t>North </a:t>
            </a:r>
            <a:r>
              <a:rPr lang="en-US" sz="1600" dirty="0" smtClean="0">
                <a:latin typeface="Tempus Sans ITC" panose="04020404030D07020202" pitchFamily="82" charset="0"/>
              </a:rPr>
              <a:t>Carolina Wesleyan College. </a:t>
            </a:r>
            <a:endParaRPr lang="en-US" sz="1600" dirty="0">
              <a:latin typeface="Tempus Sans ITC" panose="04020404030D07020202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5600" y="457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My Motto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984" y="36576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76472" y="4724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Contact Me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948" y="76200"/>
            <a:ext cx="2566652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6352" y="5920264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empus Sans ITC" panose="04020404030D07020202" pitchFamily="82" charset="0"/>
              </a:rPr>
              <a:t>Created by: Antwan </a:t>
            </a:r>
            <a:r>
              <a:rPr lang="en-US" dirty="0" smtClean="0">
                <a:latin typeface="Tempus Sans ITC" panose="04020404030D07020202" pitchFamily="82" charset="0"/>
              </a:rPr>
              <a:t>Brown</a:t>
            </a:r>
            <a:endParaRPr lang="en-US" dirty="0">
              <a:latin typeface="Tempus Sans ITC" panose="04020404030D07020202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5650" y="3752165"/>
            <a:ext cx="236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empus Sans ITC" panose="04020404030D07020202" pitchFamily="82" charset="0"/>
              </a:rPr>
              <a:t>“A Snapshot into the life of Antwan”</a:t>
            </a:r>
            <a:endParaRPr lang="en-US" dirty="0">
              <a:latin typeface="Tempus Sans ITC" panose="04020404030D070202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899" y="519684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Phone: 255-567-0140</a:t>
            </a:r>
          </a:p>
          <a:p>
            <a:r>
              <a:rPr lang="en-US" smtClean="0"/>
              <a:t>Email: ab220452@my.ncwc.edu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292" y="228600"/>
            <a:ext cx="2609850" cy="4591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95" y="381000"/>
            <a:ext cx="2057781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4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11802</TotalTime>
  <Words>90</Words>
  <Application>Microsoft Office PowerPoint</Application>
  <PresentationFormat>Letter Paper (8.5x11 in)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Tempus Sans ITC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Antwan Brown</cp:lastModifiedBy>
  <cp:revision>38</cp:revision>
  <cp:lastPrinted>2011-09-04T05:12:29Z</cp:lastPrinted>
  <dcterms:created xsi:type="dcterms:W3CDTF">2011-09-04T05:01:44Z</dcterms:created>
  <dcterms:modified xsi:type="dcterms:W3CDTF">2016-11-24T22:26:03Z</dcterms:modified>
</cp:coreProperties>
</file>